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48"/>
  </p:normalViewPr>
  <p:slideViewPr>
    <p:cSldViewPr>
      <p:cViewPr varScale="1">
        <p:scale>
          <a:sx n="82" d="100"/>
          <a:sy n="82" d="100"/>
        </p:scale>
        <p:origin x="50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2023/11/7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606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297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3839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893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252" y="4125735"/>
            <a:ext cx="8177212" cy="239960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</a:t>
            </a:r>
            <a:r>
              <a:rPr lang="ja-JP" altLang="en-US" sz="2800" b="1"/>
              <a:t>利益相反関係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 b="1" dirty="0"/>
              <a:t>  </a:t>
            </a:r>
            <a:r>
              <a:rPr lang="ja-JP" altLang="en-US" sz="2800" b="1"/>
              <a:t>ある</a:t>
            </a:r>
            <a:r>
              <a:rPr lang="ja-JP" altLang="en-US" sz="2800" b="1" dirty="0"/>
              <a:t>企業などはありません。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   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</a:t>
            </a:r>
            <a:r>
              <a:rPr lang="ja-JP" altLang="en-US" sz="2400" b="1">
                <a:solidFill>
                  <a:srgbClr val="FF0000"/>
                </a:solidFill>
              </a:rPr>
              <a:t>は第◻︎△回日本交通科学学会学術講演会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ja-JP" altLang="en-US" sz="2400" b="1">
                <a:solidFill>
                  <a:srgbClr val="FF0000"/>
                </a:solidFill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</a:rPr>
              <a:t>   </a:t>
            </a:r>
            <a:r>
              <a:rPr lang="ja-JP" altLang="en-US" sz="2400" b="1">
                <a:solidFill>
                  <a:srgbClr val="FF0000"/>
                </a:solidFill>
              </a:rPr>
              <a:t>ホームページ</a:t>
            </a:r>
            <a:r>
              <a:rPr lang="ja-JP" altLang="en-US" sz="2400" b="1" dirty="0">
                <a:solidFill>
                  <a:srgbClr val="FF0000"/>
                </a:solidFill>
              </a:rPr>
              <a:t>の利益相反ページを必ずご参照ください。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288925" y="1404938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268412"/>
            <a:ext cx="8239125" cy="2448617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第◻︎△回</a:t>
            </a:r>
            <a:r>
              <a:rPr lang="en-US" altLang="ja-JP" sz="3600" b="1" dirty="0"/>
              <a:t> </a:t>
            </a:r>
            <a:r>
              <a:rPr lang="ja-JP" altLang="en-US" sz="3600" b="1"/>
              <a:t>日本交通科学学会</a:t>
            </a:r>
            <a:r>
              <a:rPr lang="en-US" altLang="ja-JP" sz="3600" b="1" dirty="0"/>
              <a:t> </a:t>
            </a:r>
            <a:r>
              <a:rPr lang="ja-JP" altLang="en-US" sz="3600" b="1"/>
              <a:t>学術講演会</a:t>
            </a:r>
            <a:br>
              <a:rPr lang="ja-JP" altLang="en-US" sz="3600" b="1" dirty="0"/>
            </a:b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筆頭発表者名：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468313" y="620713"/>
            <a:ext cx="318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572000" y="620713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  <p:extLst>
      <p:ext uri="{BB962C8B-B14F-4D97-AF65-F5344CB8AC3E}">
        <p14:creationId xmlns:p14="http://schemas.microsoft.com/office/powerpoint/2010/main" val="32487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764704"/>
            <a:ext cx="8383587" cy="2172171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第◻︎△回</a:t>
            </a:r>
            <a:r>
              <a:rPr lang="en-US" altLang="ja-JP" sz="3600" b="1" dirty="0"/>
              <a:t> </a:t>
            </a:r>
            <a:r>
              <a:rPr lang="ja-JP" altLang="en-US" sz="3600" b="1"/>
              <a:t>日本交通科学学会</a:t>
            </a:r>
            <a:r>
              <a:rPr lang="en-US" altLang="ja-JP" sz="3600" b="1" dirty="0"/>
              <a:t> </a:t>
            </a:r>
            <a:r>
              <a:rPr lang="ja-JP" altLang="en-US" sz="3600" b="1"/>
              <a:t>学術講演会</a:t>
            </a:r>
            <a:br>
              <a:rPr lang="ja-JP" altLang="en-US" sz="3600" b="1" dirty="0"/>
            </a:b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r>
              <a:rPr lang="ja-JP" altLang="en-US" sz="2800" b="1" dirty="0"/>
              <a:t>筆頭発表者名：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85775" y="3038837"/>
            <a:ext cx="8172450" cy="355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本演題発表に関連し、開示すべき利益相反関係にある企業など：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・受託研究・共同研究費：　　〇〇製薬、△△製薬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・奨学寄附金：　　　　　　　　〇〇製薬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b="1" dirty="0"/>
              <a:t>・寄付金講座所属：　　　　　あり（〇〇製薬）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見本のように、必要な情報（利益相反の内容と企業名等）を開示して</a:t>
            </a:r>
            <a:r>
              <a:rPr lang="ja-JP" altLang="en-US" sz="2400" b="1">
                <a:solidFill>
                  <a:srgbClr val="FF0000"/>
                </a:solidFill>
              </a:rPr>
              <a:t>ください。第◻︎△回日本交通科学学会学術講演会ホームページ</a:t>
            </a:r>
            <a:r>
              <a:rPr lang="ja-JP" altLang="en-US" sz="2400" b="1" dirty="0">
                <a:solidFill>
                  <a:srgbClr val="FF0000"/>
                </a:solidFill>
              </a:rPr>
              <a:t>の利益相反ページを必ずご参照ください。</a:t>
            </a:r>
            <a:endParaRPr lang="ja-JP" altLang="en-US" sz="30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95288" y="188640"/>
            <a:ext cx="317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87900" y="188640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  <p:extLst>
      <p:ext uri="{BB962C8B-B14F-4D97-AF65-F5344CB8AC3E}">
        <p14:creationId xmlns:p14="http://schemas.microsoft.com/office/powerpoint/2010/main" val="402604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720056" y="236538"/>
            <a:ext cx="648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/>
              <a:t>ポスター発表での利益相反開示方法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00113" y="880789"/>
            <a:ext cx="53280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70C0"/>
                </a:solidFill>
              </a:rPr>
              <a:t>・開示情報がない場合</a:t>
            </a:r>
          </a:p>
          <a:p>
            <a:r>
              <a:rPr lang="ja-JP" altLang="en-US" dirty="0">
                <a:solidFill>
                  <a:srgbClr val="0070C0"/>
                </a:solidFill>
              </a:rPr>
              <a:t>下記囲みを、ポスターの最後にご提示ください。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900112" y="3146806"/>
            <a:ext cx="5184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70C0"/>
                </a:solidFill>
              </a:rPr>
              <a:t>・開示情報がある場合</a:t>
            </a:r>
          </a:p>
          <a:p>
            <a:r>
              <a:rPr lang="ja-JP" altLang="en-US" dirty="0">
                <a:solidFill>
                  <a:srgbClr val="0070C0"/>
                </a:solidFill>
              </a:rPr>
              <a:t>下記囲みを、ポスターの最後にご提示ください。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900112" y="5956393"/>
            <a:ext cx="78341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rgbClr val="0070C0"/>
                </a:solidFill>
              </a:rPr>
              <a:t>※</a:t>
            </a:r>
            <a:r>
              <a:rPr lang="ja-JP" altLang="en-US" sz="1600" dirty="0">
                <a:solidFill>
                  <a:srgbClr val="0070C0"/>
                </a:solidFill>
              </a:rPr>
              <a:t>上記見本のように、必要な情報（利益相反の該当項目と企業名等）を開示してください。</a:t>
            </a:r>
            <a:endParaRPr lang="en-US" altLang="ja-JP" sz="1600" dirty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1600" dirty="0">
                <a:solidFill>
                  <a:srgbClr val="0070C0"/>
                </a:solidFill>
              </a:rPr>
              <a:t>※</a:t>
            </a:r>
            <a:r>
              <a:rPr lang="ja-JP" altLang="en-US" sz="1600">
                <a:solidFill>
                  <a:srgbClr val="0070C0"/>
                </a:solidFill>
              </a:rPr>
              <a:t>開示基準は</a:t>
            </a:r>
            <a:r>
              <a:rPr lang="ja-JP" altLang="en-US" sz="1600"/>
              <a:t>第</a:t>
            </a:r>
            <a:r>
              <a:rPr lang="ja-JP" altLang="en-US" sz="1600" b="1"/>
              <a:t>◻︎△</a:t>
            </a:r>
            <a:r>
              <a:rPr lang="ja-JP" altLang="en-US" sz="1600"/>
              <a:t>回</a:t>
            </a:r>
            <a:r>
              <a:rPr lang="ja-JP" altLang="en-US" sz="1600">
                <a:solidFill>
                  <a:srgbClr val="0070C0"/>
                </a:solidFill>
              </a:rPr>
              <a:t>日本交通科学学会学術講演会ホームページの利益相反ページ</a:t>
            </a:r>
            <a:endParaRPr lang="en-US" altLang="ja-JP" sz="1600" dirty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1600" dirty="0">
                <a:solidFill>
                  <a:srgbClr val="0070C0"/>
                </a:solidFill>
              </a:rPr>
              <a:t>   </a:t>
            </a:r>
            <a:r>
              <a:rPr lang="ja-JP" altLang="en-US" sz="1600">
                <a:solidFill>
                  <a:srgbClr val="0070C0"/>
                </a:solidFill>
              </a:rPr>
              <a:t>を必ずご参照ください。</a:t>
            </a:r>
            <a:endParaRPr lang="ja-JP" altLang="en-US" sz="2800">
              <a:solidFill>
                <a:srgbClr val="0070C0"/>
              </a:solidFill>
            </a:endParaRPr>
          </a:p>
          <a:p>
            <a:endParaRPr lang="ja-JP" altLang="en-US" sz="1600" dirty="0">
              <a:solidFill>
                <a:srgbClr val="0070C0"/>
              </a:solidFill>
            </a:endParaRP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900113" y="1593651"/>
            <a:ext cx="76290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 dirty="0"/>
              <a:t>第◻︎△回</a:t>
            </a:r>
            <a:r>
              <a:rPr lang="en-US" altLang="ja-JP" sz="1800" b="1" dirty="0"/>
              <a:t> </a:t>
            </a:r>
            <a:r>
              <a:rPr lang="ja-JP" altLang="en-US" sz="1800" b="1" dirty="0"/>
              <a:t>日本交通科学学会</a:t>
            </a:r>
            <a:r>
              <a:rPr lang="en-US" altLang="ja-JP" sz="1800" b="1" dirty="0"/>
              <a:t> </a:t>
            </a:r>
            <a:r>
              <a:rPr lang="ja-JP" altLang="en-US" sz="1800" b="1" dirty="0"/>
              <a:t>学術講演会</a:t>
            </a:r>
            <a:br>
              <a:rPr lang="ja-JP" altLang="en-US" sz="1800" b="1" dirty="0"/>
            </a:br>
            <a:r>
              <a:rPr lang="ja-JP" altLang="en-US" dirty="0"/>
              <a:t>利益相反開示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dirty="0"/>
              <a:t>本演題発表に関連し、開示すべき利益相反関係にある企業などはありません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900113" y="3859429"/>
            <a:ext cx="7629012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800" b="1"/>
              <a:t>第◻︎△回</a:t>
            </a:r>
            <a:r>
              <a:rPr lang="en-US" altLang="ja-JP" sz="1800" b="1" dirty="0"/>
              <a:t> </a:t>
            </a:r>
            <a:r>
              <a:rPr lang="ja-JP" altLang="en-US" sz="1800" b="1"/>
              <a:t>日本交通科学学会</a:t>
            </a:r>
            <a:r>
              <a:rPr lang="en-US" altLang="ja-JP" sz="1800" b="1" dirty="0"/>
              <a:t> </a:t>
            </a:r>
            <a:r>
              <a:rPr lang="ja-JP" altLang="en-US" sz="1800" b="1"/>
              <a:t>学術講演会</a:t>
            </a:r>
            <a:br>
              <a:rPr lang="ja-JP" altLang="en-US" sz="1800" b="1"/>
            </a:br>
            <a:r>
              <a:rPr lang="ja-JP" altLang="en-US"/>
              <a:t>利益相</a:t>
            </a:r>
            <a:r>
              <a:rPr lang="ja-JP" altLang="en-US" dirty="0"/>
              <a:t>反開示</a:t>
            </a:r>
            <a:br>
              <a:rPr lang="ja-JP" altLang="en-US" dirty="0"/>
            </a:br>
            <a:r>
              <a:rPr lang="ja-JP" altLang="en-US" dirty="0"/>
              <a:t>筆頭発表者名： ○○ ○○</a:t>
            </a:r>
            <a:br>
              <a:rPr lang="ja-JP" altLang="en-US" dirty="0"/>
            </a:br>
            <a:r>
              <a:rPr lang="ja-JP" altLang="en-US" u="sng" dirty="0"/>
              <a:t>本演題発表に関連し、開示すべき利益相反関係にある企業など：</a:t>
            </a:r>
          </a:p>
          <a:p>
            <a:pPr lvl="1"/>
            <a:r>
              <a:rPr lang="ja-JP" altLang="en-US" dirty="0"/>
              <a:t>・受託研究・共同研究費：○○製薬、△△製薬</a:t>
            </a:r>
          </a:p>
          <a:p>
            <a:pPr lvl="1"/>
            <a:r>
              <a:rPr lang="ja-JP" altLang="en-US" dirty="0"/>
              <a:t>・奨学寄附金：○○製薬</a:t>
            </a:r>
          </a:p>
          <a:p>
            <a:pPr lvl="1"/>
            <a:r>
              <a:rPr lang="ja-JP" altLang="en-US" dirty="0"/>
              <a:t>・寄付金講座所属：あり（○○製薬）</a:t>
            </a:r>
          </a:p>
        </p:txBody>
      </p:sp>
    </p:spTree>
    <p:extLst>
      <p:ext uri="{BB962C8B-B14F-4D97-AF65-F5344CB8AC3E}">
        <p14:creationId xmlns:p14="http://schemas.microsoft.com/office/powerpoint/2010/main" val="388516332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412</Words>
  <Application>Microsoft Office PowerPoint</Application>
  <PresentationFormat>画面に合わせる (4:3)</PresentationFormat>
  <Paragraphs>33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標準デザイン</vt:lpstr>
      <vt:lpstr>第◻︎△回 日本交通科学学会 学術講演会 利益相反開示　 筆頭発表者名：　○○　○○</vt:lpstr>
      <vt:lpstr>第◻︎△回 日本交通科学学会 学術講演会 利益相反開示　 筆頭発表者名：　○○　○○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/>
  <cp:lastModifiedBy>裕規 石濱</cp:lastModifiedBy>
  <cp:revision>17</cp:revision>
  <dcterms:created xsi:type="dcterms:W3CDTF">2013-11-12T00:02:51Z</dcterms:created>
  <dcterms:modified xsi:type="dcterms:W3CDTF">2023-11-07T01:22:06Z</dcterms:modified>
</cp:coreProperties>
</file>